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89219-1634-427E-A62E-3B2A8EA288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5B8F49-8DB3-437A-A0A2-404C36320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7C9C7-3598-4D50-A2FA-122A47949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C61B8-E06B-4DB5-A2A1-3CE1DABD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A0398-33ED-4D8A-9B13-C57C51D85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1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F6E26-D254-4AF5-BE07-B2190A7AF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EED10-9301-4FBA-9E4F-EDEFD000C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A8DC0-2656-4B83-9E27-0BF2C684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5054D-3A29-4680-A62C-5B33D832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22A15-B09D-435D-93E2-66CAB804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97BD4D-1844-4096-B677-4371CC8E0B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20981-E0F2-4EDD-AFB7-45EBC72C5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A186B-D2CA-4DC0-B621-A3655FD9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A6FD0-DCB1-4CA6-9D77-1E40F002C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7FEB1-86E0-403D-8866-0CCA2D03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53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8D99-6DDA-469A-9C2B-15B8B0CBE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31C65-DBFC-4805-87A0-2E29C8C5F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59172-2B62-4E91-94D0-9F107BF1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A21AB-99E8-4492-AD87-F83D5A59E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C4ECD-C502-41E5-B592-51FF9F95D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02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C1B97-D4DD-4AD6-A5DA-42B67378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63532-4262-4CCD-837B-919D728AC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94AF7-D19E-40DA-B32B-6130A2B9A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813EC-E1C4-4D54-89D9-1075E469A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3FB29-1A7D-4EC1-83EF-A19CB7D8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2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FAE1-2DD3-4A7D-8A99-8012D8B0C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27C8A-42A6-4EEF-9EA8-DDD486731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96967C-B677-4354-BD0B-91092F87D9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45326-0A15-48F7-809D-7DDF5B2F2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74C2F3-810D-4CB7-A1C8-D2A6A5F9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DC5E5-54ED-4665-9F2E-513B0371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04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54F3D-5D4A-4244-AF51-30AA8E758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52A57-B9A7-446A-BA5D-A6484B7C2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E6AE-DBEB-4213-92A9-00BF15647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E72246-359E-4AEA-8C53-D56BDA86E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6BF48-30C4-4E2F-8BF8-8C778F9037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E4136-D449-4346-A96F-7D37C8ABD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F51109-F3BB-4099-964F-B0C3AB2A6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A437E3-2CD5-4EE4-B5C8-12B326623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75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5BD-6237-4AE9-9278-54DC79E5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E879F-6CEF-4E2E-BC09-B5CE16829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B414E-9088-4B47-AD97-4CF570128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83E7D-8A00-4863-B5B4-A413CD15C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0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D97B5E-781E-4345-AD46-DAC78E524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69946-BA51-416B-BE28-CA2CBAABE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614D6F-819C-448F-8710-BC755CEA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369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799D6-09D5-462B-B693-2A9C2A1DF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E285B-C795-4628-9902-8D877297C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1C9D4-1630-48FC-998D-C1399F8E64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0C40A-E9F9-4F53-B538-D41CE1BF6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997BC-FD4F-4277-BC58-559274B54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93FBB-C3D6-4C39-9C25-F09B94BCE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3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DBF0-0648-4ACE-A904-D4E5CBE38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A49413-38A6-4240-B0AC-BB59F178AD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4B22E-C1CE-46F5-9193-A2965B399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E4AE6-FA5E-4A94-9C6B-B19BACA53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DE0E5-E6F2-4314-8CC3-1E8FCCFAF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4B098-3A3A-4F07-B99B-CDF563AC8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33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B2427E-EAF9-4CCE-859D-059AD532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41AAE-99A0-4667-8AED-8759DF30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5C57C-05D7-4229-ADF2-7161C8832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9C222-2CCC-4E2D-AEB3-43689EB6E27C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ED82F-2BE7-43A5-8E04-92D9EFB848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6CA04-8CD4-4883-A61E-A79403465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2A96E-8FD0-41CF-BD83-4539375B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44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DA55C3-E6CC-4703-8C97-43E7938C9D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92821" r="1"/>
          <a:stretch/>
        </p:blipFill>
        <p:spPr>
          <a:xfrm>
            <a:off x="4112671" y="4826976"/>
            <a:ext cx="3966657" cy="49236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B44982-2BAB-4884-BAC6-711D5F98318C}"/>
              </a:ext>
            </a:extLst>
          </p:cNvPr>
          <p:cNvCxnSpPr/>
          <p:nvPr/>
        </p:nvCxnSpPr>
        <p:spPr>
          <a:xfrm>
            <a:off x="4615962" y="3754315"/>
            <a:ext cx="0" cy="1151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3C310FD-59E6-40D4-846A-3CFE3D87B155}"/>
              </a:ext>
            </a:extLst>
          </p:cNvPr>
          <p:cNvCxnSpPr/>
          <p:nvPr/>
        </p:nvCxnSpPr>
        <p:spPr>
          <a:xfrm>
            <a:off x="5565531" y="3763107"/>
            <a:ext cx="0" cy="1151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6474A3A-3630-44AB-96F4-ED646033EF85}"/>
              </a:ext>
            </a:extLst>
          </p:cNvPr>
          <p:cNvCxnSpPr/>
          <p:nvPr/>
        </p:nvCxnSpPr>
        <p:spPr>
          <a:xfrm>
            <a:off x="6585439" y="3754314"/>
            <a:ext cx="0" cy="1151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03EEDA-2B0C-4522-9AA9-34B63505143C}"/>
              </a:ext>
            </a:extLst>
          </p:cNvPr>
          <p:cNvCxnSpPr/>
          <p:nvPr/>
        </p:nvCxnSpPr>
        <p:spPr>
          <a:xfrm>
            <a:off x="7596554" y="3754314"/>
            <a:ext cx="0" cy="1151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355FF1-E738-448A-9C14-E2C0C0138DB7}"/>
              </a:ext>
            </a:extLst>
          </p:cNvPr>
          <p:cNvSpPr/>
          <p:nvPr/>
        </p:nvSpPr>
        <p:spPr>
          <a:xfrm>
            <a:off x="4408278" y="3358661"/>
            <a:ext cx="401112" cy="39565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4C4931-0000-41CE-B895-298B60A8DC83}"/>
              </a:ext>
            </a:extLst>
          </p:cNvPr>
          <p:cNvSpPr/>
          <p:nvPr/>
        </p:nvSpPr>
        <p:spPr>
          <a:xfrm>
            <a:off x="5312681" y="3367454"/>
            <a:ext cx="401112" cy="39565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E7696E8-DCF2-4BDC-929E-04EA97873B9B}"/>
              </a:ext>
            </a:extLst>
          </p:cNvPr>
          <p:cNvSpPr/>
          <p:nvPr/>
        </p:nvSpPr>
        <p:spPr>
          <a:xfrm>
            <a:off x="6369023" y="3358661"/>
            <a:ext cx="401112" cy="39565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9A2F28C-65BE-4974-8AF2-1D7C997C2F95}"/>
              </a:ext>
            </a:extLst>
          </p:cNvPr>
          <p:cNvSpPr/>
          <p:nvPr/>
        </p:nvSpPr>
        <p:spPr>
          <a:xfrm>
            <a:off x="7395998" y="3341076"/>
            <a:ext cx="401112" cy="39565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239232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E02E5F-67A9-4937-A691-EF67953DD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51" y="0"/>
            <a:ext cx="3988498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6293FA-8E7F-4A44-BA72-2DC4DFE49987}"/>
              </a:ext>
            </a:extLst>
          </p:cNvPr>
          <p:cNvCxnSpPr/>
          <p:nvPr/>
        </p:nvCxnSpPr>
        <p:spPr>
          <a:xfrm>
            <a:off x="2646484" y="5565531"/>
            <a:ext cx="16177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4077602-4A69-4E09-BB11-FF938839C07C}"/>
              </a:ext>
            </a:extLst>
          </p:cNvPr>
          <p:cNvSpPr/>
          <p:nvPr/>
        </p:nvSpPr>
        <p:spPr>
          <a:xfrm>
            <a:off x="2303584" y="5380892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6B1E30-D478-41D2-81DC-53EA00C1A0D7}"/>
              </a:ext>
            </a:extLst>
          </p:cNvPr>
          <p:cNvCxnSpPr/>
          <p:nvPr/>
        </p:nvCxnSpPr>
        <p:spPr>
          <a:xfrm>
            <a:off x="2646484" y="6194180"/>
            <a:ext cx="16177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3E361E9-43BF-4F97-A9FE-039CA22C9EEA}"/>
              </a:ext>
            </a:extLst>
          </p:cNvPr>
          <p:cNvSpPr/>
          <p:nvPr/>
        </p:nvSpPr>
        <p:spPr>
          <a:xfrm>
            <a:off x="2303584" y="6009541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72ED9D-BA17-4ED2-942A-0481DA7B69A7}"/>
              </a:ext>
            </a:extLst>
          </p:cNvPr>
          <p:cNvCxnSpPr>
            <a:cxnSpLocks/>
          </p:cNvCxnSpPr>
          <p:nvPr/>
        </p:nvCxnSpPr>
        <p:spPr>
          <a:xfrm>
            <a:off x="2646484" y="351693"/>
            <a:ext cx="497644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8C5DD56B-84FD-447D-8782-2649D7AE71D1}"/>
              </a:ext>
            </a:extLst>
          </p:cNvPr>
          <p:cNvSpPr/>
          <p:nvPr/>
        </p:nvSpPr>
        <p:spPr>
          <a:xfrm>
            <a:off x="2303584" y="167054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94637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35C88D-EFF1-41A9-B48D-02C8663CB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997" y="0"/>
            <a:ext cx="3994006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9F88FA7-A9ED-4C2B-8DED-8F62E12AD600}"/>
              </a:ext>
            </a:extLst>
          </p:cNvPr>
          <p:cNvCxnSpPr/>
          <p:nvPr/>
        </p:nvCxnSpPr>
        <p:spPr>
          <a:xfrm>
            <a:off x="2417885" y="2224454"/>
            <a:ext cx="2233246" cy="7825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BE22273-60C4-4CB7-BB39-969A16E9C885}"/>
              </a:ext>
            </a:extLst>
          </p:cNvPr>
          <p:cNvSpPr/>
          <p:nvPr/>
        </p:nvSpPr>
        <p:spPr>
          <a:xfrm>
            <a:off x="1081454" y="1802423"/>
            <a:ext cx="2488223" cy="4396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Gone Sin</a:t>
            </a:r>
          </a:p>
        </p:txBody>
      </p:sp>
    </p:spTree>
    <p:extLst>
      <p:ext uri="{BB962C8B-B14F-4D97-AF65-F5344CB8AC3E}">
        <p14:creationId xmlns:p14="http://schemas.microsoft.com/office/powerpoint/2010/main" val="2815754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482678-12A2-4BD5-A2FE-0AEB0C6AC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668" y="0"/>
            <a:ext cx="4050664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4D227-20C6-4954-88A7-2A03E7E4B7CA}"/>
              </a:ext>
            </a:extLst>
          </p:cNvPr>
          <p:cNvCxnSpPr/>
          <p:nvPr/>
        </p:nvCxnSpPr>
        <p:spPr>
          <a:xfrm>
            <a:off x="2505808" y="1916723"/>
            <a:ext cx="1907930" cy="879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7FE23C6-BCD7-43AC-BB98-1C7358D96CB8}"/>
              </a:ext>
            </a:extLst>
          </p:cNvPr>
          <p:cNvSpPr/>
          <p:nvPr/>
        </p:nvSpPr>
        <p:spPr>
          <a:xfrm>
            <a:off x="817685" y="1485901"/>
            <a:ext cx="2215661" cy="4308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Transaction Require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FD6A1E-FC9C-4836-9E67-9B93A230AFC8}"/>
              </a:ext>
            </a:extLst>
          </p:cNvPr>
          <p:cNvSpPr/>
          <p:nvPr/>
        </p:nvSpPr>
        <p:spPr>
          <a:xfrm>
            <a:off x="4088423" y="1582615"/>
            <a:ext cx="4000500" cy="764931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60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D6B34D-8BF2-48CF-932B-8D600E898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476" y="0"/>
            <a:ext cx="4003048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405AA6-7322-4F8C-B680-8EA109833EDA}"/>
              </a:ext>
            </a:extLst>
          </p:cNvPr>
          <p:cNvCxnSpPr/>
          <p:nvPr/>
        </p:nvCxnSpPr>
        <p:spPr>
          <a:xfrm>
            <a:off x="2382715" y="1705708"/>
            <a:ext cx="21365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27180AD-1C56-450A-93C6-D47FCB86C9DF}"/>
              </a:ext>
            </a:extLst>
          </p:cNvPr>
          <p:cNvSpPr/>
          <p:nvPr/>
        </p:nvSpPr>
        <p:spPr>
          <a:xfrm>
            <a:off x="2004646" y="1494692"/>
            <a:ext cx="378069" cy="386862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87087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602E89-08D8-4990-967C-1D9104C8F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287" y="0"/>
            <a:ext cx="4001426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9AB634-D412-4D86-A917-2BD5CC7AA419}"/>
              </a:ext>
            </a:extLst>
          </p:cNvPr>
          <p:cNvCxnSpPr/>
          <p:nvPr/>
        </p:nvCxnSpPr>
        <p:spPr>
          <a:xfrm>
            <a:off x="2154115" y="2910254"/>
            <a:ext cx="2514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806546-C9F2-4529-9723-B4035EB9846D}"/>
              </a:ext>
            </a:extLst>
          </p:cNvPr>
          <p:cNvCxnSpPr/>
          <p:nvPr/>
        </p:nvCxnSpPr>
        <p:spPr>
          <a:xfrm>
            <a:off x="2154115" y="3956539"/>
            <a:ext cx="2514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F69FB-D033-45B4-849D-CC9F353836FD}"/>
              </a:ext>
            </a:extLst>
          </p:cNvPr>
          <p:cNvCxnSpPr/>
          <p:nvPr/>
        </p:nvCxnSpPr>
        <p:spPr>
          <a:xfrm>
            <a:off x="2154115" y="3402624"/>
            <a:ext cx="2514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DDB5293-ACF4-479E-8117-8EC6E0E34B81}"/>
              </a:ext>
            </a:extLst>
          </p:cNvPr>
          <p:cNvSpPr/>
          <p:nvPr/>
        </p:nvSpPr>
        <p:spPr>
          <a:xfrm>
            <a:off x="1863969" y="2747606"/>
            <a:ext cx="290146" cy="27255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63BF51E-DF56-4524-99A2-63C70FD1B69E}"/>
              </a:ext>
            </a:extLst>
          </p:cNvPr>
          <p:cNvSpPr/>
          <p:nvPr/>
        </p:nvSpPr>
        <p:spPr>
          <a:xfrm>
            <a:off x="1863969" y="3292722"/>
            <a:ext cx="290146" cy="27255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9AA17D9-347F-42A9-B492-D6708C088FDD}"/>
              </a:ext>
            </a:extLst>
          </p:cNvPr>
          <p:cNvSpPr/>
          <p:nvPr/>
        </p:nvSpPr>
        <p:spPr>
          <a:xfrm>
            <a:off x="1863969" y="3837838"/>
            <a:ext cx="290146" cy="27255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3045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49AC2A-6DDF-4738-AFAF-BFD4C1037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332" y="0"/>
            <a:ext cx="3993336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C20078E-B97E-4621-9CFA-AAC234F1B719}"/>
              </a:ext>
            </a:extLst>
          </p:cNvPr>
          <p:cNvCxnSpPr>
            <a:cxnSpLocks/>
          </p:cNvCxnSpPr>
          <p:nvPr/>
        </p:nvCxnSpPr>
        <p:spPr>
          <a:xfrm>
            <a:off x="2523392" y="1160585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96FBFD-3A06-4077-972D-C5A566723C57}"/>
              </a:ext>
            </a:extLst>
          </p:cNvPr>
          <p:cNvCxnSpPr>
            <a:cxnSpLocks/>
          </p:cNvCxnSpPr>
          <p:nvPr/>
        </p:nvCxnSpPr>
        <p:spPr>
          <a:xfrm>
            <a:off x="2479431" y="2039816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0DDEE75-B0F5-4F3E-B5D1-610BE83BEBB1}"/>
              </a:ext>
            </a:extLst>
          </p:cNvPr>
          <p:cNvCxnSpPr>
            <a:cxnSpLocks/>
          </p:cNvCxnSpPr>
          <p:nvPr/>
        </p:nvCxnSpPr>
        <p:spPr>
          <a:xfrm>
            <a:off x="2505808" y="2497016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916671-85B1-4542-AF80-FB2F46F53DEF}"/>
              </a:ext>
            </a:extLst>
          </p:cNvPr>
          <p:cNvCxnSpPr>
            <a:cxnSpLocks/>
          </p:cNvCxnSpPr>
          <p:nvPr/>
        </p:nvCxnSpPr>
        <p:spPr>
          <a:xfrm>
            <a:off x="2479431" y="2901462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C0214F8-02C2-4723-AE1D-09C62C21B7F5}"/>
              </a:ext>
            </a:extLst>
          </p:cNvPr>
          <p:cNvCxnSpPr>
            <a:cxnSpLocks/>
          </p:cNvCxnSpPr>
          <p:nvPr/>
        </p:nvCxnSpPr>
        <p:spPr>
          <a:xfrm>
            <a:off x="2479431" y="3341078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A3D6C6-6EBF-4D70-90FD-0654583FBD41}"/>
              </a:ext>
            </a:extLst>
          </p:cNvPr>
          <p:cNvCxnSpPr>
            <a:cxnSpLocks/>
          </p:cNvCxnSpPr>
          <p:nvPr/>
        </p:nvCxnSpPr>
        <p:spPr>
          <a:xfrm>
            <a:off x="2453054" y="3894993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E63D92-D1C4-4B11-9D72-7D0F040073E0}"/>
              </a:ext>
            </a:extLst>
          </p:cNvPr>
          <p:cNvCxnSpPr>
            <a:cxnSpLocks/>
          </p:cNvCxnSpPr>
          <p:nvPr/>
        </p:nvCxnSpPr>
        <p:spPr>
          <a:xfrm flipH="1">
            <a:off x="7872048" y="1011116"/>
            <a:ext cx="14331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DC0DE6F-554A-49B7-AFFB-2EE0EFD8A983}"/>
              </a:ext>
            </a:extLst>
          </p:cNvPr>
          <p:cNvCxnSpPr>
            <a:cxnSpLocks/>
          </p:cNvCxnSpPr>
          <p:nvPr/>
        </p:nvCxnSpPr>
        <p:spPr>
          <a:xfrm flipH="1">
            <a:off x="7872049" y="1538654"/>
            <a:ext cx="153572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F5D8C6-CB7B-40FE-ADE6-56C868FE001D}"/>
              </a:ext>
            </a:extLst>
          </p:cNvPr>
          <p:cNvCxnSpPr>
            <a:cxnSpLocks/>
          </p:cNvCxnSpPr>
          <p:nvPr/>
        </p:nvCxnSpPr>
        <p:spPr>
          <a:xfrm flipH="1">
            <a:off x="7625864" y="4545623"/>
            <a:ext cx="17819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C5F23DE-EB92-402D-8FA2-EB955F3A3380}"/>
              </a:ext>
            </a:extLst>
          </p:cNvPr>
          <p:cNvSpPr/>
          <p:nvPr/>
        </p:nvSpPr>
        <p:spPr>
          <a:xfrm>
            <a:off x="2250830" y="1011115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0FA60C-F933-41BF-B232-7993DCED329C}"/>
              </a:ext>
            </a:extLst>
          </p:cNvPr>
          <p:cNvSpPr/>
          <p:nvPr/>
        </p:nvSpPr>
        <p:spPr>
          <a:xfrm>
            <a:off x="2215661" y="1846385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3BF79A1-1992-4A92-BBA2-C360807917B3}"/>
              </a:ext>
            </a:extLst>
          </p:cNvPr>
          <p:cNvSpPr/>
          <p:nvPr/>
        </p:nvSpPr>
        <p:spPr>
          <a:xfrm>
            <a:off x="2206868" y="2329962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062EA57-0E12-4DFB-810E-94331EAB12F5}"/>
              </a:ext>
            </a:extLst>
          </p:cNvPr>
          <p:cNvSpPr/>
          <p:nvPr/>
        </p:nvSpPr>
        <p:spPr>
          <a:xfrm>
            <a:off x="2180491" y="2725616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966BC1F-4FDB-489E-84D0-B6AEE147C9B3}"/>
              </a:ext>
            </a:extLst>
          </p:cNvPr>
          <p:cNvSpPr/>
          <p:nvPr/>
        </p:nvSpPr>
        <p:spPr>
          <a:xfrm>
            <a:off x="2180491" y="3147647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B98D21D-8C55-42ED-A2A8-F1D48177740B}"/>
              </a:ext>
            </a:extLst>
          </p:cNvPr>
          <p:cNvSpPr/>
          <p:nvPr/>
        </p:nvSpPr>
        <p:spPr>
          <a:xfrm>
            <a:off x="2162907" y="3736731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6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FD16DBF-905F-4ACE-BCF7-E22FD0B00295}"/>
              </a:ext>
            </a:extLst>
          </p:cNvPr>
          <p:cNvSpPr/>
          <p:nvPr/>
        </p:nvSpPr>
        <p:spPr>
          <a:xfrm>
            <a:off x="9302261" y="844062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7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DD61A00-3573-48C0-B6CC-C04700E7255D}"/>
              </a:ext>
            </a:extLst>
          </p:cNvPr>
          <p:cNvSpPr/>
          <p:nvPr/>
        </p:nvSpPr>
        <p:spPr>
          <a:xfrm>
            <a:off x="9372600" y="1354016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8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CAD2EC7-9D1B-475D-B52F-C55EB261BDE7}"/>
              </a:ext>
            </a:extLst>
          </p:cNvPr>
          <p:cNvSpPr/>
          <p:nvPr/>
        </p:nvSpPr>
        <p:spPr>
          <a:xfrm>
            <a:off x="9363807" y="4369777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68789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FFF07-8744-4E6C-B193-3D9A1516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2" y="0"/>
            <a:ext cx="4006296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A9FF3D2-17C0-415E-ACAA-10E9032B3B75}"/>
              </a:ext>
            </a:extLst>
          </p:cNvPr>
          <p:cNvCxnSpPr>
            <a:cxnSpLocks/>
          </p:cNvCxnSpPr>
          <p:nvPr/>
        </p:nvCxnSpPr>
        <p:spPr>
          <a:xfrm>
            <a:off x="2479430" y="1151795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29A20B9-4534-4589-BB47-3E56C5D3EC56}"/>
              </a:ext>
            </a:extLst>
          </p:cNvPr>
          <p:cNvCxnSpPr>
            <a:cxnSpLocks/>
          </p:cNvCxnSpPr>
          <p:nvPr/>
        </p:nvCxnSpPr>
        <p:spPr>
          <a:xfrm>
            <a:off x="2435469" y="2031026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3EDA382-FA2E-478E-A2C7-92A52E322AD9}"/>
              </a:ext>
            </a:extLst>
          </p:cNvPr>
          <p:cNvCxnSpPr>
            <a:cxnSpLocks/>
          </p:cNvCxnSpPr>
          <p:nvPr/>
        </p:nvCxnSpPr>
        <p:spPr>
          <a:xfrm>
            <a:off x="2461846" y="2488226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7D92CB-D866-4BBC-AB4D-80E24FAE8D92}"/>
              </a:ext>
            </a:extLst>
          </p:cNvPr>
          <p:cNvCxnSpPr>
            <a:cxnSpLocks/>
          </p:cNvCxnSpPr>
          <p:nvPr/>
        </p:nvCxnSpPr>
        <p:spPr>
          <a:xfrm>
            <a:off x="2435469" y="2892672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7F76C8D-DEAF-4879-899B-84B6646B9C42}"/>
              </a:ext>
            </a:extLst>
          </p:cNvPr>
          <p:cNvCxnSpPr>
            <a:cxnSpLocks/>
          </p:cNvCxnSpPr>
          <p:nvPr/>
        </p:nvCxnSpPr>
        <p:spPr>
          <a:xfrm>
            <a:off x="2435469" y="3332288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8C8C7D6D-E3C4-4490-BBCA-8D96CC5D6C46}"/>
              </a:ext>
            </a:extLst>
          </p:cNvPr>
          <p:cNvSpPr/>
          <p:nvPr/>
        </p:nvSpPr>
        <p:spPr>
          <a:xfrm>
            <a:off x="2206868" y="1002325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E54DCC3-943D-416B-949C-241F3A4E3B46}"/>
              </a:ext>
            </a:extLst>
          </p:cNvPr>
          <p:cNvSpPr/>
          <p:nvPr/>
        </p:nvSpPr>
        <p:spPr>
          <a:xfrm>
            <a:off x="2171699" y="1837595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3013A3-7CCB-4542-BA91-0AF678699FA1}"/>
              </a:ext>
            </a:extLst>
          </p:cNvPr>
          <p:cNvSpPr/>
          <p:nvPr/>
        </p:nvSpPr>
        <p:spPr>
          <a:xfrm>
            <a:off x="2162906" y="2321172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5A620E-D89A-4B34-AB31-A3867CDDE372}"/>
              </a:ext>
            </a:extLst>
          </p:cNvPr>
          <p:cNvSpPr/>
          <p:nvPr/>
        </p:nvSpPr>
        <p:spPr>
          <a:xfrm>
            <a:off x="2136529" y="2716826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FF88249-44CE-428E-883D-20A53EFDEBCA}"/>
              </a:ext>
            </a:extLst>
          </p:cNvPr>
          <p:cNvSpPr/>
          <p:nvPr/>
        </p:nvSpPr>
        <p:spPr>
          <a:xfrm>
            <a:off x="2136529" y="3138857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707AF62-653F-42AB-9462-DBDFCF11644E}"/>
              </a:ext>
            </a:extLst>
          </p:cNvPr>
          <p:cNvCxnSpPr>
            <a:cxnSpLocks/>
          </p:cNvCxnSpPr>
          <p:nvPr/>
        </p:nvCxnSpPr>
        <p:spPr>
          <a:xfrm>
            <a:off x="2479430" y="3938957"/>
            <a:ext cx="174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87B0BEA4-8ADA-4CEB-8058-66C2066200D1}"/>
              </a:ext>
            </a:extLst>
          </p:cNvPr>
          <p:cNvSpPr/>
          <p:nvPr/>
        </p:nvSpPr>
        <p:spPr>
          <a:xfrm>
            <a:off x="2180490" y="3745526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6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D486A53-E821-434F-AE37-1D3FCDA3944C}"/>
              </a:ext>
            </a:extLst>
          </p:cNvPr>
          <p:cNvCxnSpPr/>
          <p:nvPr/>
        </p:nvCxnSpPr>
        <p:spPr>
          <a:xfrm flipH="1">
            <a:off x="7772400" y="1002325"/>
            <a:ext cx="1222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83BB05-BA9C-4DCB-8824-77F51AFDA130}"/>
              </a:ext>
            </a:extLst>
          </p:cNvPr>
          <p:cNvCxnSpPr/>
          <p:nvPr/>
        </p:nvCxnSpPr>
        <p:spPr>
          <a:xfrm flipH="1">
            <a:off x="7798777" y="1538656"/>
            <a:ext cx="1222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FD56BAE7-1845-4BA6-AB09-27073ECC6ADD}"/>
              </a:ext>
            </a:extLst>
          </p:cNvPr>
          <p:cNvSpPr/>
          <p:nvPr/>
        </p:nvSpPr>
        <p:spPr>
          <a:xfrm>
            <a:off x="9020908" y="1371602"/>
            <a:ext cx="325315" cy="33410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8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6C6F5B2-C519-4146-B631-C5DEFBD47667}"/>
              </a:ext>
            </a:extLst>
          </p:cNvPr>
          <p:cNvSpPr/>
          <p:nvPr/>
        </p:nvSpPr>
        <p:spPr>
          <a:xfrm>
            <a:off x="9020908" y="844064"/>
            <a:ext cx="325315" cy="33410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7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B376CF-7FB5-4CAD-AC12-A83F098CEE2B}"/>
              </a:ext>
            </a:extLst>
          </p:cNvPr>
          <p:cNvCxnSpPr>
            <a:cxnSpLocks/>
          </p:cNvCxnSpPr>
          <p:nvPr/>
        </p:nvCxnSpPr>
        <p:spPr>
          <a:xfrm flipH="1">
            <a:off x="7535008" y="4563208"/>
            <a:ext cx="17145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213D5F9-10B5-4C17-A9FE-27D3B9282AF9}"/>
              </a:ext>
            </a:extLst>
          </p:cNvPr>
          <p:cNvSpPr/>
          <p:nvPr/>
        </p:nvSpPr>
        <p:spPr>
          <a:xfrm>
            <a:off x="9183565" y="4418136"/>
            <a:ext cx="272562" cy="29014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57557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2E6109-1D50-4265-9B45-040C3D925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80" y="0"/>
            <a:ext cx="3969839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D66BBF-75E8-4A95-9BB1-9C51725930A1}"/>
              </a:ext>
            </a:extLst>
          </p:cNvPr>
          <p:cNvCxnSpPr/>
          <p:nvPr/>
        </p:nvCxnSpPr>
        <p:spPr>
          <a:xfrm flipH="1">
            <a:off x="7948247" y="5442438"/>
            <a:ext cx="14331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0E0B76A-29E5-4481-B47A-881CB6741992}"/>
              </a:ext>
            </a:extLst>
          </p:cNvPr>
          <p:cNvCxnSpPr/>
          <p:nvPr/>
        </p:nvCxnSpPr>
        <p:spPr>
          <a:xfrm flipH="1">
            <a:off x="7965831" y="4404947"/>
            <a:ext cx="14331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A280BF-A46A-4865-89B6-E396E1924636}"/>
              </a:ext>
            </a:extLst>
          </p:cNvPr>
          <p:cNvCxnSpPr/>
          <p:nvPr/>
        </p:nvCxnSpPr>
        <p:spPr>
          <a:xfrm flipH="1">
            <a:off x="7965831" y="5934809"/>
            <a:ext cx="14331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3A9A8CE-707B-4A5D-9035-B5CA99271441}"/>
              </a:ext>
            </a:extLst>
          </p:cNvPr>
          <p:cNvCxnSpPr/>
          <p:nvPr/>
        </p:nvCxnSpPr>
        <p:spPr>
          <a:xfrm flipH="1">
            <a:off x="7965831" y="4935415"/>
            <a:ext cx="14331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4EC3FEA-8298-4AAB-BE6B-4F3B1BFC657E}"/>
              </a:ext>
            </a:extLst>
          </p:cNvPr>
          <p:cNvCxnSpPr/>
          <p:nvPr/>
        </p:nvCxnSpPr>
        <p:spPr>
          <a:xfrm flipH="1">
            <a:off x="7965831" y="3892061"/>
            <a:ext cx="14331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862407A5-AEDD-4D29-8B60-53F86EBDDF9C}"/>
              </a:ext>
            </a:extLst>
          </p:cNvPr>
          <p:cNvSpPr/>
          <p:nvPr/>
        </p:nvSpPr>
        <p:spPr>
          <a:xfrm>
            <a:off x="9398977" y="3776307"/>
            <a:ext cx="272562" cy="25497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5B36039-CDB4-4FE3-A016-70CE1D3E4B90}"/>
              </a:ext>
            </a:extLst>
          </p:cNvPr>
          <p:cNvSpPr/>
          <p:nvPr/>
        </p:nvSpPr>
        <p:spPr>
          <a:xfrm>
            <a:off x="9398977" y="4276003"/>
            <a:ext cx="272562" cy="25497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A33286-BB61-4EA3-8E37-F243A1605560}"/>
              </a:ext>
            </a:extLst>
          </p:cNvPr>
          <p:cNvSpPr/>
          <p:nvPr/>
        </p:nvSpPr>
        <p:spPr>
          <a:xfrm>
            <a:off x="9398977" y="4777158"/>
            <a:ext cx="272562" cy="25497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71BFDA-FDB5-4917-9449-09B2F2A2216D}"/>
              </a:ext>
            </a:extLst>
          </p:cNvPr>
          <p:cNvSpPr/>
          <p:nvPr/>
        </p:nvSpPr>
        <p:spPr>
          <a:xfrm>
            <a:off x="9381393" y="5278313"/>
            <a:ext cx="272562" cy="25497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CB0C25-D0A3-4C1C-ABCA-78FD3C5B6A78}"/>
              </a:ext>
            </a:extLst>
          </p:cNvPr>
          <p:cNvSpPr/>
          <p:nvPr/>
        </p:nvSpPr>
        <p:spPr>
          <a:xfrm>
            <a:off x="9376997" y="5767764"/>
            <a:ext cx="272562" cy="25497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14550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831027-0B6E-4F52-9C66-0AE46811E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964" y="0"/>
            <a:ext cx="3966072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50971E-5301-4DF1-882C-A28E371D322E}"/>
              </a:ext>
            </a:extLst>
          </p:cNvPr>
          <p:cNvCxnSpPr/>
          <p:nvPr/>
        </p:nvCxnSpPr>
        <p:spPr>
          <a:xfrm>
            <a:off x="2963008" y="3182815"/>
            <a:ext cx="167933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C98FB5-7632-432D-BBB6-918A1506D7F6}"/>
              </a:ext>
            </a:extLst>
          </p:cNvPr>
          <p:cNvCxnSpPr>
            <a:cxnSpLocks/>
          </p:cNvCxnSpPr>
          <p:nvPr/>
        </p:nvCxnSpPr>
        <p:spPr>
          <a:xfrm>
            <a:off x="2963008" y="3675184"/>
            <a:ext cx="20749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176114B6-619B-4D49-BB25-B0C67072669D}"/>
              </a:ext>
            </a:extLst>
          </p:cNvPr>
          <p:cNvSpPr/>
          <p:nvPr/>
        </p:nvSpPr>
        <p:spPr>
          <a:xfrm>
            <a:off x="2646485" y="3508130"/>
            <a:ext cx="316523" cy="29893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B69B32E-B24A-4673-B4BC-7889A01C471D}"/>
              </a:ext>
            </a:extLst>
          </p:cNvPr>
          <p:cNvSpPr/>
          <p:nvPr/>
        </p:nvSpPr>
        <p:spPr>
          <a:xfrm>
            <a:off x="2646485" y="3033345"/>
            <a:ext cx="316523" cy="29893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1BAB26-A716-4E06-8C89-3C133743BDDA}"/>
              </a:ext>
            </a:extLst>
          </p:cNvPr>
          <p:cNvCxnSpPr>
            <a:cxnSpLocks/>
          </p:cNvCxnSpPr>
          <p:nvPr/>
        </p:nvCxnSpPr>
        <p:spPr>
          <a:xfrm>
            <a:off x="2961172" y="2031023"/>
            <a:ext cx="16811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DC8B1EA6-D552-4E62-86D4-600F54A09B7A}"/>
              </a:ext>
            </a:extLst>
          </p:cNvPr>
          <p:cNvSpPr/>
          <p:nvPr/>
        </p:nvSpPr>
        <p:spPr>
          <a:xfrm>
            <a:off x="2644649" y="1912320"/>
            <a:ext cx="316523" cy="23737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15613A-B369-416A-8639-80BE759F3E77}"/>
              </a:ext>
            </a:extLst>
          </p:cNvPr>
          <p:cNvCxnSpPr>
            <a:cxnSpLocks/>
          </p:cNvCxnSpPr>
          <p:nvPr/>
        </p:nvCxnSpPr>
        <p:spPr>
          <a:xfrm>
            <a:off x="2961172" y="4418140"/>
            <a:ext cx="16811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AB1DD29C-F217-4ECC-9B29-F970D53C9C2D}"/>
              </a:ext>
            </a:extLst>
          </p:cNvPr>
          <p:cNvSpPr/>
          <p:nvPr/>
        </p:nvSpPr>
        <p:spPr>
          <a:xfrm>
            <a:off x="2644649" y="4299437"/>
            <a:ext cx="316523" cy="23737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D6B6D3-DCA6-417C-B9B6-6D35BDDDC17A}"/>
              </a:ext>
            </a:extLst>
          </p:cNvPr>
          <p:cNvCxnSpPr/>
          <p:nvPr/>
        </p:nvCxnSpPr>
        <p:spPr>
          <a:xfrm flipH="1">
            <a:off x="7860323" y="835270"/>
            <a:ext cx="123971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E4F71AE-BFF2-4DBE-BCB3-8603BC084476}"/>
              </a:ext>
            </a:extLst>
          </p:cNvPr>
          <p:cNvSpPr/>
          <p:nvPr/>
        </p:nvSpPr>
        <p:spPr>
          <a:xfrm>
            <a:off x="9100038" y="703386"/>
            <a:ext cx="290146" cy="26376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69569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1B139C-3F84-408A-96AF-FE3334CD0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651" y="0"/>
            <a:ext cx="3976697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2963C78-EFCA-4A37-89D1-BBB92BF215DE}"/>
              </a:ext>
            </a:extLst>
          </p:cNvPr>
          <p:cNvCxnSpPr>
            <a:cxnSpLocks/>
          </p:cNvCxnSpPr>
          <p:nvPr/>
        </p:nvCxnSpPr>
        <p:spPr>
          <a:xfrm>
            <a:off x="3525716" y="1600200"/>
            <a:ext cx="2215661" cy="202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4C94811-0E82-49E1-9C5D-F03A986C287E}"/>
              </a:ext>
            </a:extLst>
          </p:cNvPr>
          <p:cNvCxnSpPr>
            <a:cxnSpLocks/>
          </p:cNvCxnSpPr>
          <p:nvPr/>
        </p:nvCxnSpPr>
        <p:spPr>
          <a:xfrm>
            <a:off x="3525716" y="2022231"/>
            <a:ext cx="22332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A515326-67DB-4CCB-8812-01D706FE3D54}"/>
              </a:ext>
            </a:extLst>
          </p:cNvPr>
          <p:cNvCxnSpPr>
            <a:cxnSpLocks/>
          </p:cNvCxnSpPr>
          <p:nvPr/>
        </p:nvCxnSpPr>
        <p:spPr>
          <a:xfrm flipV="1">
            <a:off x="3525716" y="2250832"/>
            <a:ext cx="2570283" cy="1758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A8D69014-F46F-4676-9541-56B43673BD18}"/>
              </a:ext>
            </a:extLst>
          </p:cNvPr>
          <p:cNvSpPr/>
          <p:nvPr/>
        </p:nvSpPr>
        <p:spPr>
          <a:xfrm>
            <a:off x="3235569" y="1441936"/>
            <a:ext cx="290147" cy="26376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B3388C-AD73-4582-9A2C-D6D23503A9D4}"/>
              </a:ext>
            </a:extLst>
          </p:cNvPr>
          <p:cNvSpPr/>
          <p:nvPr/>
        </p:nvSpPr>
        <p:spPr>
          <a:xfrm>
            <a:off x="3235569" y="1863965"/>
            <a:ext cx="290147" cy="26376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0BB0FA6-2544-42FB-BDF4-3A8F872DCD21}"/>
              </a:ext>
            </a:extLst>
          </p:cNvPr>
          <p:cNvSpPr/>
          <p:nvPr/>
        </p:nvSpPr>
        <p:spPr>
          <a:xfrm>
            <a:off x="3235569" y="2294794"/>
            <a:ext cx="290147" cy="26376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62784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CB2096-7044-41AD-80BA-C3E3B1D64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332" y="0"/>
            <a:ext cx="3993336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C34C1AA-633C-4481-805C-9E638C508D80}"/>
              </a:ext>
            </a:extLst>
          </p:cNvPr>
          <p:cNvCxnSpPr>
            <a:cxnSpLocks/>
          </p:cNvCxnSpPr>
          <p:nvPr/>
        </p:nvCxnSpPr>
        <p:spPr>
          <a:xfrm>
            <a:off x="2620108" y="1670538"/>
            <a:ext cx="18463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C4BB7B-1647-40FB-B892-92E2FABDF39E}"/>
              </a:ext>
            </a:extLst>
          </p:cNvPr>
          <p:cNvCxnSpPr>
            <a:cxnSpLocks/>
          </p:cNvCxnSpPr>
          <p:nvPr/>
        </p:nvCxnSpPr>
        <p:spPr>
          <a:xfrm>
            <a:off x="2620108" y="3033345"/>
            <a:ext cx="19782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7D7B32-7309-4520-BC9B-0D596C3A2EF3}"/>
              </a:ext>
            </a:extLst>
          </p:cNvPr>
          <p:cNvCxnSpPr>
            <a:cxnSpLocks/>
          </p:cNvCxnSpPr>
          <p:nvPr/>
        </p:nvCxnSpPr>
        <p:spPr>
          <a:xfrm>
            <a:off x="2620108" y="3631222"/>
            <a:ext cx="23475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A4C6B0-175B-46E4-A5C8-AB5F2004AFCC}"/>
              </a:ext>
            </a:extLst>
          </p:cNvPr>
          <p:cNvCxnSpPr>
            <a:cxnSpLocks/>
          </p:cNvCxnSpPr>
          <p:nvPr/>
        </p:nvCxnSpPr>
        <p:spPr>
          <a:xfrm flipV="1">
            <a:off x="2620108" y="3824654"/>
            <a:ext cx="4167554" cy="5539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5F91ABC-5B2F-4447-846A-C46324D583ED}"/>
              </a:ext>
            </a:extLst>
          </p:cNvPr>
          <p:cNvSpPr/>
          <p:nvPr/>
        </p:nvSpPr>
        <p:spPr>
          <a:xfrm>
            <a:off x="2321169" y="1472714"/>
            <a:ext cx="298939" cy="34289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3BB125D-B86D-42C5-A339-A499A3196700}"/>
              </a:ext>
            </a:extLst>
          </p:cNvPr>
          <p:cNvSpPr/>
          <p:nvPr/>
        </p:nvSpPr>
        <p:spPr>
          <a:xfrm>
            <a:off x="2321168" y="2835519"/>
            <a:ext cx="298939" cy="34289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AF392E7-EB0D-408B-B833-2A6AD9CCADF6}"/>
              </a:ext>
            </a:extLst>
          </p:cNvPr>
          <p:cNvSpPr/>
          <p:nvPr/>
        </p:nvSpPr>
        <p:spPr>
          <a:xfrm>
            <a:off x="2329962" y="3429000"/>
            <a:ext cx="298939" cy="34289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78AE735-4A65-4E73-B1DD-A390FA516229}"/>
              </a:ext>
            </a:extLst>
          </p:cNvPr>
          <p:cNvSpPr/>
          <p:nvPr/>
        </p:nvSpPr>
        <p:spPr>
          <a:xfrm>
            <a:off x="2321169" y="4198324"/>
            <a:ext cx="298939" cy="34289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00191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6C233C-9A51-42CF-AAFC-B84435B7A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836" y="0"/>
            <a:ext cx="4062328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9EC6A83-14AC-467F-9757-AEA79CA98422}"/>
              </a:ext>
            </a:extLst>
          </p:cNvPr>
          <p:cNvCxnSpPr/>
          <p:nvPr/>
        </p:nvCxnSpPr>
        <p:spPr>
          <a:xfrm>
            <a:off x="2751992" y="1345223"/>
            <a:ext cx="1776046" cy="4747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D101561-BA27-4F3D-B7FF-149732D28CC9}"/>
              </a:ext>
            </a:extLst>
          </p:cNvPr>
          <p:cNvSpPr/>
          <p:nvPr/>
        </p:nvSpPr>
        <p:spPr>
          <a:xfrm>
            <a:off x="1222130" y="870438"/>
            <a:ext cx="2259623" cy="47478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Notification Message</a:t>
            </a:r>
          </a:p>
        </p:txBody>
      </p:sp>
    </p:spTree>
    <p:extLst>
      <p:ext uri="{BB962C8B-B14F-4D97-AF65-F5344CB8AC3E}">
        <p14:creationId xmlns:p14="http://schemas.microsoft.com/office/powerpoint/2010/main" val="3737419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1ECC36-9B74-493D-89B2-56F363705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51" y="0"/>
            <a:ext cx="3988498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43A16C8-9443-4DA4-AC26-8CF50A588C5D}"/>
              </a:ext>
            </a:extLst>
          </p:cNvPr>
          <p:cNvCxnSpPr/>
          <p:nvPr/>
        </p:nvCxnSpPr>
        <p:spPr>
          <a:xfrm>
            <a:off x="2646484" y="5565531"/>
            <a:ext cx="16177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C8D61C7-CF88-42D8-8687-E7E15AFB8913}"/>
              </a:ext>
            </a:extLst>
          </p:cNvPr>
          <p:cNvSpPr/>
          <p:nvPr/>
        </p:nvSpPr>
        <p:spPr>
          <a:xfrm>
            <a:off x="2303584" y="5380892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E990C5-719E-48E9-A121-AE1595EDDD69}"/>
              </a:ext>
            </a:extLst>
          </p:cNvPr>
          <p:cNvCxnSpPr/>
          <p:nvPr/>
        </p:nvCxnSpPr>
        <p:spPr>
          <a:xfrm>
            <a:off x="2646484" y="6194180"/>
            <a:ext cx="16177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D6905D6-2D8C-4E36-9AE1-977E5702C376}"/>
              </a:ext>
            </a:extLst>
          </p:cNvPr>
          <p:cNvSpPr/>
          <p:nvPr/>
        </p:nvSpPr>
        <p:spPr>
          <a:xfrm>
            <a:off x="2303584" y="6009541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E7CBD4-DCBD-48FA-91FC-B3FC6DA8F338}"/>
              </a:ext>
            </a:extLst>
          </p:cNvPr>
          <p:cNvCxnSpPr>
            <a:cxnSpLocks/>
          </p:cNvCxnSpPr>
          <p:nvPr/>
        </p:nvCxnSpPr>
        <p:spPr>
          <a:xfrm>
            <a:off x="2646484" y="351693"/>
            <a:ext cx="497644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6F4A4305-D932-4B07-B976-2079B15AF0E6}"/>
              </a:ext>
            </a:extLst>
          </p:cNvPr>
          <p:cNvSpPr/>
          <p:nvPr/>
        </p:nvSpPr>
        <p:spPr>
          <a:xfrm>
            <a:off x="2303584" y="167054"/>
            <a:ext cx="342900" cy="334108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99813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55</Words>
  <Application>Microsoft Office PowerPoint</Application>
  <PresentationFormat>Widescreen</PresentationFormat>
  <Paragraphs>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7</cp:revision>
  <dcterms:created xsi:type="dcterms:W3CDTF">2019-01-31T16:34:00Z</dcterms:created>
  <dcterms:modified xsi:type="dcterms:W3CDTF">2019-01-31T17:13:10Z</dcterms:modified>
</cp:coreProperties>
</file>

<file path=docProps/thumbnail.jpeg>
</file>